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cassie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kaylee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courtney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 rotWithShape="1">
          <a:blip r:embed="rId3">
            <a:alphaModFix amt="83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4500" y="1542575"/>
            <a:ext cx="6175001" cy="205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 txBox="1"/>
          <p:nvPr/>
        </p:nvSpPr>
        <p:spPr>
          <a:xfrm>
            <a:off x="1746000" y="3471850"/>
            <a:ext cx="5652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Courtney Ripoll, Cassandra Keesee, Kaylee Andrews, Amy Suh, Chang Yan, Han-Ping Lin, Krithika Sekhar</a:t>
            </a:r>
            <a:br>
              <a:rPr lang="en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3DD28F"/>
                </a:solidFill>
              </a:rPr>
              <a:t>CLIENT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REQUESTS</a:t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11700" y="1410225"/>
            <a:ext cx="85206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Update design of Login and Sign-Up page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Create a profile page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Add search feature to View Deals page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Add popup feature to View Deals page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504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LOGIN </a:t>
            </a:r>
            <a:r>
              <a:rPr b="1" lang="en" sz="3800">
                <a:solidFill>
                  <a:srgbClr val="404041"/>
                </a:solidFill>
              </a:rPr>
              <a:t>CHANGES</a:t>
            </a:r>
            <a:endParaRPr/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498275" y="3330100"/>
            <a:ext cx="479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Labels instead of placeholder text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Faded background image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Password input hidden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Connected to Sign Up page</a:t>
            </a:r>
            <a:endParaRPr>
              <a:solidFill>
                <a:srgbClr val="404041"/>
              </a:solidFill>
            </a:endParaRP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0625"/>
            <a:ext cx="3226501" cy="362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550" y="434050"/>
            <a:ext cx="4327450" cy="31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SIGN-UP </a:t>
            </a:r>
            <a:r>
              <a:rPr b="1" lang="en" sz="3800">
                <a:solidFill>
                  <a:srgbClr val="404041"/>
                </a:solidFill>
              </a:rPr>
              <a:t>CHANGES</a:t>
            </a:r>
            <a:endParaRPr/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2648475" y="1167400"/>
            <a:ext cx="3038100" cy="3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Routing from the Login page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Sign-up form with comprehensive address fields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Password input hidden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Labels instead of placeholder text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Grey input text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More aesthetic appeal</a:t>
            </a:r>
            <a:endParaRPr>
              <a:solidFill>
                <a:srgbClr val="404041"/>
              </a:solidFill>
            </a:endParaRPr>
          </a:p>
        </p:txBody>
      </p:sp>
      <p:pic>
        <p:nvPicPr>
          <p:cNvPr id="122" name="Shape 122"/>
          <p:cNvPicPr preferRelativeResize="0"/>
          <p:nvPr/>
        </p:nvPicPr>
        <p:blipFill rotWithShape="1">
          <a:blip r:embed="rId3">
            <a:alphaModFix/>
          </a:blip>
          <a:srcRect b="0" l="0" r="0" t="2143"/>
          <a:stretch/>
        </p:blipFill>
        <p:spPr>
          <a:xfrm>
            <a:off x="0" y="1348025"/>
            <a:ext cx="2789449" cy="379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6575" y="-25863"/>
            <a:ext cx="3511675" cy="519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PROFILE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FEATURE</a:t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5900" y="0"/>
            <a:ext cx="30381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>
            <p:ph idx="1" type="body"/>
          </p:nvPr>
        </p:nvSpPr>
        <p:spPr>
          <a:xfrm>
            <a:off x="637400" y="1106450"/>
            <a:ext cx="3038100" cy="3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Routing from the Menu page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Upload personal photo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Show personal info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Show the previous order</a:t>
            </a:r>
            <a:endParaRPr>
              <a:solidFill>
                <a:srgbClr val="40404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1800"/>
              <a:buChar char="-"/>
            </a:pPr>
            <a:r>
              <a:rPr lang="en">
                <a:solidFill>
                  <a:srgbClr val="404041"/>
                </a:solidFill>
              </a:rPr>
              <a:t>Also update the personal info if needed</a:t>
            </a:r>
            <a:endParaRPr>
              <a:solidFill>
                <a:srgbClr val="40404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SEARCH </a:t>
            </a:r>
            <a:r>
              <a:rPr b="1" lang="en" sz="3800">
                <a:solidFill>
                  <a:srgbClr val="404041"/>
                </a:solidFill>
              </a:rPr>
              <a:t>FEATURE</a:t>
            </a:r>
            <a:endParaRPr b="1" sz="3800">
              <a:solidFill>
                <a:srgbClr val="40404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404041"/>
              </a:solidFill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00" y="1093225"/>
            <a:ext cx="2049612" cy="3763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Shape 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29975" y="1093225"/>
            <a:ext cx="1944583" cy="376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875" y="1051225"/>
            <a:ext cx="1944574" cy="384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3DD28F"/>
                </a:solidFill>
              </a:rPr>
              <a:t>POPUP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FEATURE</a:t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950" y="1315300"/>
            <a:ext cx="1996025" cy="35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5175" y="1315288"/>
            <a:ext cx="1996025" cy="3457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404041"/>
                </a:solidFill>
              </a:rPr>
              <a:t>NEXT</a:t>
            </a:r>
            <a:r>
              <a:rPr b="1" lang="en" sz="3800">
                <a:solidFill>
                  <a:srgbClr val="404041"/>
                </a:solidFill>
              </a:rPr>
              <a:t> </a:t>
            </a:r>
            <a:r>
              <a:rPr b="1" lang="en" sz="3800">
                <a:solidFill>
                  <a:srgbClr val="3DD28F"/>
                </a:solidFill>
              </a:rPr>
              <a:t>GOALS</a:t>
            </a:r>
            <a:r>
              <a:rPr b="1" lang="en" sz="3800">
                <a:solidFill>
                  <a:srgbClr val="404041"/>
                </a:solidFill>
              </a:rPr>
              <a:t> </a:t>
            </a:r>
            <a:endParaRPr/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Front End: </a:t>
            </a:r>
            <a:endParaRPr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Create a drop-down menu to link between pages for the Freshspire app</a:t>
            </a:r>
            <a:endParaRPr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Create a shopping cart page 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Back End: </a:t>
            </a:r>
            <a:endParaRPr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Link all pages together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 rotWithShape="1">
          <a:blip r:embed="rId3">
            <a:alphaModFix amt="83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1746000" y="3471850"/>
            <a:ext cx="5652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Freshspire graphics &amp; resources used with permission from Shraddha Rathod</a:t>
            </a:r>
            <a:br>
              <a:rPr lang="en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1789200" y="1180150"/>
            <a:ext cx="5565600" cy="22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chemeClr val="lt1"/>
                </a:solidFill>
              </a:rPr>
              <a:t>QUESTIONS?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